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27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40280" y="822960"/>
            <a:ext cx="886968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DAA02A"/>
                </a:solidFill>
                <a:latin typeface="Aptos"/>
              </a:rPr>
              <a:t>ORAL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40280" y="1508760"/>
            <a:ext cx="8961120" cy="10972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400" b="1">
                <a:solidFill>
                  <a:srgbClr val="FFFFFF"/>
                </a:solidFill>
                <a:latin typeface="Aptos"/>
              </a:rPr>
              <a:t>[PAPER TITLE]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12" y="2880360"/>
            <a:ext cx="88696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800" b="0">
                <a:solidFill>
                  <a:srgbClr val="FFFFFF"/>
                </a:solidFill>
                <a:latin typeface="Aptos"/>
              </a:rPr>
              <a:t>[AUTHOR NAME 1]  •  [AUTHOR NAME 2]  •  [AUTHOR NAME 3]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712" y="3401568"/>
            <a:ext cx="886968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0">
                <a:solidFill>
                  <a:srgbClr val="D2DCE8"/>
                </a:solidFill>
                <a:latin typeface="Aptos"/>
              </a:rPr>
              <a:t>[UNIVERSITY / ORGANIZATION]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983480"/>
            <a:ext cx="10332720" cy="6858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600" b="1">
                <a:solidFill>
                  <a:srgbClr val="FFFFFF"/>
                </a:solidFill>
                <a:latin typeface="Aptos"/>
              </a:rPr>
              <a:t>12th International Conference on Management, Accounting, Economics and Banking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715000"/>
            <a:ext cx="1033272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DAA02A"/>
                </a:solidFill>
                <a:latin typeface="Aptos"/>
              </a:rPr>
              <a:t>October 22, 2026  |  Virtual Conference  |  Germany Local Time (CEST / UTC+2)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919BBB-AD47-E0C8-AFD4-AE5256714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38" y="859536"/>
            <a:ext cx="1508760" cy="15087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Presentation Overview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01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417320"/>
            <a:ext cx="100584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[1] Introduction &amp; Background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[2] Research Problem / Objectives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[3] Methodology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[4] Results / Findings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[5] Discussion &amp; Implications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[6] Conclusion &amp; Recommendations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[7]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Introduction &amp; Background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0" y="1417320"/>
            <a:ext cx="4572000" cy="42976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812280" y="3401568"/>
            <a:ext cx="42976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key concept / image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1417320"/>
            <a:ext cx="53949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[Brief background and context]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[Why is this topic important?]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[Current gap or challenge]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[Motivation for the study]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Research Problem &amp;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5120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RESEARCH PROBLEM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5212080" cy="12344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235708"/>
            <a:ext cx="49377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[State the main research problem]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1325880"/>
            <a:ext cx="5029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OBJECTIVES / QUESTIONS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1783080"/>
            <a:ext cx="5029200" cy="3383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[Research question / hypothesis]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04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400800" cy="45262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24427"/>
            <a:ext cx="61264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[Research design / workflow / model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60" y="1325880"/>
            <a:ext cx="38404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METHODS AT A GLANCE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2360" y="1783080"/>
            <a:ext cx="3977639" cy="3931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[Study design]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[Sample / dataset]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[Tools / instruments]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[Analysis method]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[Ethics / limitations if applicable]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Key Findings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05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583680" cy="44348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378708"/>
            <a:ext cx="63093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[Chart / Graph / Table]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3524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KEY FINDINGS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5240" y="1783080"/>
            <a:ext cx="3794760" cy="37490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[Statistical / practical significance]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Visual Evidence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06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530352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01568"/>
            <a:ext cx="502920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second chart / figure / comparison]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325880"/>
            <a:ext cx="512064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3401568"/>
            <a:ext cx="484632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image / table / model]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Discussion &amp; Implications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07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5156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[Interpretation of the main findings]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[Comparison with previous studies]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science / engineering / technology]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business or practice]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[Limitations and future work]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Conclusion &amp; Recommendations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08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TAKE-HOME MESSAGE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10515600" cy="1143000"/>
          </a:xfrm>
          <a:prstGeom prst="roundRect">
            <a:avLst/>
          </a:prstGeom>
          <a:solidFill>
            <a:srgbClr val="F8F2F2"/>
          </a:solidFill>
          <a:ln>
            <a:solidFill>
              <a:srgbClr val="E1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18998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[One-sentence main conclusion]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3246120"/>
            <a:ext cx="54864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RECOMMENDATIONS / FUTURE WORK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" y="3657600"/>
            <a:ext cx="10241280" cy="1920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1]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2]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[Future research direction]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09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371600"/>
            <a:ext cx="10515600" cy="438912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340156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3–8 key references in your preferred citation style]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8978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5A6473"/>
                </a:solidFill>
                <a:latin typeface="Aptos"/>
              </a:rPr>
              <a:t>Tip: Keep references concise and readable. Use the full list in the paper if needed.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2148840"/>
            <a:ext cx="1033272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ptos"/>
              </a:rPr>
              <a:t>THANK YOU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971800"/>
            <a:ext cx="103327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100" b="1">
                <a:solidFill>
                  <a:srgbClr val="DAA02A"/>
                </a:solidFill>
                <a:latin typeface="Aptos"/>
              </a:rPr>
              <a:t>[Questions &amp; Discussion &amp; Implications]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3977639"/>
            <a:ext cx="996696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500" b="0">
                <a:solidFill>
                  <a:srgbClr val="FFFFFF"/>
                </a:solidFill>
                <a:latin typeface="Aptos"/>
              </a:rPr>
              <a:t>12th International Conference on Management, Accounting, Economics and Banking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5166360"/>
            <a:ext cx="1033272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DAA02A"/>
                </a:solidFill>
                <a:latin typeface="Aptos"/>
              </a:rPr>
              <a:t>MAECONG2026  •  Heidelberg, Germany  •  WWW.MAECONG.IR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5C7D2D-1F57-FD18-9CBF-47A44F72F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303" y="210312"/>
            <a:ext cx="1847088" cy="184708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868680"/>
          </a:xfrm>
          <a:prstGeom prst="rect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500" b="1">
                <a:solidFill>
                  <a:srgbClr val="FFFFFF"/>
                </a:solidFill>
              </a:defRPr>
            </a:pPr>
            <a:r>
              <a:t>ORAL PRESENTATION | PRESENTER CHECKLIST</a:t>
            </a:r>
          </a:p>
        </p:txBody>
      </p:sp>
      <p:sp>
        <p:nvSpPr>
          <p:cNvPr id="3" name="Oval 2"/>
          <p:cNvSpPr/>
          <p:nvPr/>
        </p:nvSpPr>
        <p:spPr>
          <a:xfrm>
            <a:off x="594360" y="123444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120700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Recommended duration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8–10 minutes presentation + 2–3 minutes Q&amp;A</a:t>
            </a:r>
          </a:p>
        </p:txBody>
      </p:sp>
      <p:sp>
        <p:nvSpPr>
          <p:cNvPr id="5" name="Oval 4"/>
          <p:cNvSpPr/>
          <p:nvPr/>
        </p:nvSpPr>
        <p:spPr>
          <a:xfrm>
            <a:off x="594360" y="210312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207568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Keep slides concise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Use short bullets, key figures, and readable charts</a:t>
            </a:r>
          </a:p>
        </p:txBody>
      </p:sp>
      <p:sp>
        <p:nvSpPr>
          <p:cNvPr id="7" name="Oval 6"/>
          <p:cNvSpPr/>
          <p:nvPr/>
        </p:nvSpPr>
        <p:spPr>
          <a:xfrm>
            <a:off x="594360" y="297180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294436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Focus on contribution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Clearly state the research gap, novelty, and practical value</a:t>
            </a:r>
          </a:p>
        </p:txBody>
      </p:sp>
      <p:sp>
        <p:nvSpPr>
          <p:cNvPr id="9" name="Oval 8"/>
          <p:cNvSpPr/>
          <p:nvPr/>
        </p:nvSpPr>
        <p:spPr>
          <a:xfrm>
            <a:off x="594360" y="3840479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3000" y="3813047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Results first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Highlight the 3–5 most important findings rather than every table</a:t>
            </a:r>
          </a:p>
        </p:txBody>
      </p:sp>
      <p:sp>
        <p:nvSpPr>
          <p:cNvPr id="11" name="Oval 10"/>
          <p:cNvSpPr/>
          <p:nvPr/>
        </p:nvSpPr>
        <p:spPr>
          <a:xfrm>
            <a:off x="594360" y="470916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468172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End with impact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Close with the main conclusion, recommendations, and future research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601</Words>
  <Application>Microsoft Office PowerPoint</Application>
  <PresentationFormat>Widescreen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arwin.event@outlook.com</cp:lastModifiedBy>
  <cp:revision>4</cp:revision>
  <dcterms:created xsi:type="dcterms:W3CDTF">2013-01-27T09:14:16Z</dcterms:created>
  <dcterms:modified xsi:type="dcterms:W3CDTF">2026-08-17T18:46:49Z</dcterms:modified>
  <cp:category/>
</cp:coreProperties>
</file>